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media/image1.jpeg" ContentType="image/jpeg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media/image2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theme/theme2.xml" ContentType="application/vnd.openxmlformats-officedocument.theme+xml"/>
  <Override PartName="/ppt/media/image7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1pPr>
    <a:lvl2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2pPr>
    <a:lvl3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3pPr>
    <a:lvl4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4pPr>
    <a:lvl5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5pPr>
    <a:lvl6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6pPr>
    <a:lvl7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7pPr>
    <a:lvl8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8pPr>
    <a:lvl9pPr marL="0" marR="0" indent="0" algn="ctr" defTabSz="4572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2400" u="none" kumimoji="0" normalizeH="0">
        <a:ln>
          <a:noFill/>
        </a:ln>
        <a:solidFill>
          <a:srgbClr val="5B5854"/>
        </a:solidFill>
        <a:effectLst/>
        <a:uFillTx/>
        <a:latin typeface="Avenir Medium"/>
        <a:ea typeface="Avenir Medium"/>
        <a:cs typeface="Avenir Medium"/>
        <a:sym typeface="Avenir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left>
          <a:right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25400" cap="flat">
              <a:solidFill>
                <a:srgbClr val="5B5854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7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381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809E35">
              <a:alpha val="10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38100" cap="flat">
              <a:solidFill>
                <a:srgbClr val="5B5854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5B5854"/>
              </a:solidFill>
              <a:prstDash val="solid"/>
              <a:miter lim="400000"/>
            </a:ln>
          </a:left>
          <a:right>
            <a:ln w="12700" cap="flat">
              <a:solidFill>
                <a:srgbClr val="5B5854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38100" cap="flat">
              <a:solidFill>
                <a:srgbClr val="5B5854"/>
              </a:solidFill>
              <a:prstDash val="solid"/>
              <a:miter lim="400000"/>
            </a:ln>
          </a:bottom>
          <a:insideH>
            <a:ln w="12700" cap="flat">
              <a:solidFill>
                <a:srgbClr val="5B5854"/>
              </a:solidFill>
              <a:prstDash val="solid"/>
              <a:miter lim="400000"/>
            </a:ln>
          </a:insideH>
          <a:insideV>
            <a:ln w="12700" cap="flat">
              <a:solidFill>
                <a:srgbClr val="5B5854"/>
              </a:solidFill>
              <a:prstDash val="solid"/>
              <a:miter lim="400000"/>
            </a:ln>
          </a:insideV>
        </a:tcBdr>
        <a:fill>
          <a:solidFill>
            <a:srgbClr val="619E5C">
              <a:alpha val="15000"/>
            </a:srgbClr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solidFill>
                <a:srgbClr val="BDBBB3"/>
              </a:solidFill>
              <a:prstDash val="solid"/>
              <a:miter lim="400000"/>
            </a:ln>
          </a:left>
          <a:right>
            <a:ln w="12700" cap="flat">
              <a:solidFill>
                <a:srgbClr val="BDBBB3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BDBBB3"/>
              </a:solidFill>
              <a:prstDash val="solid"/>
              <a:miter lim="400000"/>
            </a:ln>
          </a:insideV>
        </a:tcBdr>
        <a:fill>
          <a:solidFill>
            <a:srgbClr val="E7E3D2"/>
          </a:solidFill>
        </a:fill>
      </a:tcStyle>
    </a:wholeTbl>
    <a:band2H>
      <a:tcTxStyle b="def" i="def"/>
      <a:tcStyle>
        <a:tcBdr/>
        <a:fill>
          <a:solidFill>
            <a:srgbClr val="F6F2E5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solidFill>
            <a:srgbClr val="D3CDB7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solidFill>
                <a:srgbClr val="A5A59F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solidFill>
                <a:srgbClr val="8E755A"/>
              </a:solidFill>
              <a:prstDash val="solid"/>
              <a:miter lim="400000"/>
            </a:ln>
          </a:left>
          <a:right>
            <a:ln w="12700" cap="flat">
              <a:solidFill>
                <a:srgbClr val="8E755A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8E755A"/>
              </a:solidFill>
              <a:prstDash val="solid"/>
              <a:miter lim="400000"/>
            </a:ln>
          </a:insideH>
          <a:insideV>
            <a:ln w="12700" cap="flat">
              <a:solidFill>
                <a:srgbClr val="8E755A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BDBBB3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3DA"/>
          </a:solidFill>
        </a:fill>
      </a:tcStyle>
    </a:wholeTbl>
    <a:band2H>
      <a:tcTxStyle b="def" i="def"/>
      <a:tcStyle>
        <a:tcBdr/>
        <a:fill>
          <a:solidFill>
            <a:srgbClr val="F9F5E8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A5A59F"/>
              </a:solidFill>
              <a:prstDash val="solid"/>
              <a:miter lim="400000"/>
            </a:ln>
          </a:left>
          <a:right>
            <a:ln w="12700" cap="flat">
              <a:solidFill>
                <a:srgbClr val="A5A59F"/>
              </a:solidFill>
              <a:prstDash val="solid"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A5A59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5D0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BDBBB3"/>
              </a:solidFill>
              <a:prstDash val="solid"/>
              <a:miter lim="400000"/>
            </a:ln>
          </a:top>
          <a:bottom>
            <a:ln w="12700" cap="flat">
              <a:solidFill>
                <a:srgbClr val="A5A59F"/>
              </a:solidFill>
              <a:prstDash val="solid"/>
              <a:miter lim="400000"/>
            </a:ln>
          </a:bottom>
          <a:insideH>
            <a:ln w="12700" cap="flat">
              <a:solidFill>
                <a:srgbClr val="4D616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5A59F"/>
              </a:solidFill>
              <a:prstDash val="solid"/>
              <a:miter lim="400000"/>
            </a:ln>
          </a:top>
          <a:bottom>
            <a:ln w="12700" cap="flat">
              <a:solidFill>
                <a:srgbClr val="BDBBB3"/>
              </a:solidFill>
              <a:prstDash val="solid"/>
              <a:miter lim="400000"/>
            </a:ln>
          </a:bottom>
          <a:insideH>
            <a:ln w="12700" cap="flat">
              <a:solidFill>
                <a:srgbClr val="657477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FECE2"/>
          </a:solidFill>
        </a:fill>
      </a:tcStyle>
    </a:wholeTbl>
    <a:band2H>
      <a:tcTxStyle b="def" i="def"/>
      <a:tcStyle>
        <a:tcBdr/>
        <a:fill>
          <a:solidFill>
            <a:srgbClr val="FFFBF1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A29A85"/>
              </a:solidFill>
              <a:prstDash val="solid"/>
              <a:miter lim="400000"/>
            </a:ln>
          </a:right>
          <a:top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AAA6A6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8E4D8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A29A85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A29A85"/>
              </a:solidFill>
              <a:prstDash val="solid"/>
              <a:miter lim="400000"/>
            </a:ln>
          </a:bottom>
          <a:insideH>
            <a:ln w="12700" cap="flat">
              <a:solidFill>
                <a:srgbClr val="A29A85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50000"/>
            </a:srgbClr>
          </a:solidFill>
        </a:fill>
      </a:tcStyle>
    </a:wholeTbl>
    <a:band2H>
      <a:tcTxStyle b="def" i="def"/>
      <a:tcStyle>
        <a:tcBdr/>
        <a:fill>
          <a:solidFill>
            <a:srgbClr val="E9E7DC"/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254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C5BEAA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D6D2C0">
              <a:alpha val="25000"/>
            </a:srgbClr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254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28C7D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2">
              <a:hueOff val="-1122706"/>
              <a:satOff val="6504"/>
              <a:lumOff val="15871"/>
              <a:alpha val="12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12700" cap="flat">
              <a:noFill/>
              <a:miter lim="400000"/>
            </a:ln>
          </a:left>
          <a:right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right>
          <a:top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top>
          <a:bottom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5B5854"/>
      </a:tcTxStyle>
      <a:tcStyle>
        <a:tcBdr>
          <a:lef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left>
          <a:right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50800" cap="flat">
              <a:solidFill>
                <a:schemeClr val="accent5">
                  <a:alpha val="75000"/>
                </a:schemeClr>
              </a:solidFill>
              <a:prstDash val="solid"/>
              <a:miter lim="400000"/>
            </a:ln>
          </a:bottom>
          <a:insideH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H>
          <a:insideV>
            <a:ln w="38100" cap="flat">
              <a:solidFill>
                <a:schemeClr val="accent2">
                  <a:hueOff val="-1122706"/>
                  <a:satOff val="6504"/>
                  <a:lumOff val="15871"/>
                  <a:alpha val="64999"/>
                </a:schemeClr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/Relationships>

</file>

<file path=ppt/media/image1.jpeg>
</file>

<file path=ppt/media/image1.png>
</file>

<file path=ppt/media/image2.jpeg>
</file>

<file path=ppt/media/image2.png>
</file>

<file path=ppt/media/image3.jpeg>
</file>

<file path=ppt/media/image4.jpeg>
</file>

<file path=ppt/media/image5.jpeg>
</file>

<file path=ppt/media/image6.jpeg>
</file>

<file path=ppt/media/image7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56" name="Shape 156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jpeg"/></Relationships>
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eg"/></Relationships>
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jpeg"/></Relationships>
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jpeg"/></Relationships>
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jpe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itle" showMasterSp="1" showMasterPhAnim="1">
  <p:cSld name="Title &amp; Subtitl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Text"/>
          <p:cNvSpPr txBox="1"/>
          <p:nvPr>
            <p:ph type="title"/>
          </p:nvPr>
        </p:nvSpPr>
        <p:spPr>
          <a:xfrm>
            <a:off x="673100" y="3835400"/>
            <a:ext cx="11658600" cy="3886200"/>
          </a:xfrm>
          <a:prstGeom prst="rect">
            <a:avLst/>
          </a:prstGeom>
        </p:spPr>
        <p:txBody>
          <a:bodyPr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12" name="Body Level One…"/>
          <p:cNvSpPr txBox="1"/>
          <p:nvPr>
            <p:ph type="body" sz="quarter" idx="1"/>
          </p:nvPr>
        </p:nvSpPr>
        <p:spPr>
          <a:xfrm>
            <a:off x="673100" y="2070100"/>
            <a:ext cx="11658600" cy="1778000"/>
          </a:xfrm>
          <a:prstGeom prst="rect">
            <a:avLst/>
          </a:prstGeom>
        </p:spPr>
        <p:txBody>
          <a:bodyPr anchor="b"/>
          <a:lstStyle>
            <a:lvl1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15" sz="54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Body Level One…"/>
          <p:cNvSpPr txBox="1"/>
          <p:nvPr>
            <p:ph type="body" idx="1"/>
          </p:nvPr>
        </p:nvSpPr>
        <p:spPr>
          <a:xfrm>
            <a:off x="673100" y="1320800"/>
            <a:ext cx="11658600" cy="7467600"/>
          </a:xfrm>
          <a:prstGeom prst="rect">
            <a:avLst/>
          </a:prstGeom>
        </p:spPr>
        <p:txBody>
          <a:bodyPr anchor="ctr"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3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Image"/>
          <p:cNvSpPr/>
          <p:nvPr>
            <p:ph type="pic" sz="half" idx="13"/>
          </p:nvPr>
        </p:nvSpPr>
        <p:spPr>
          <a:xfrm>
            <a:off x="6172200" y="4787900"/>
            <a:ext cx="6375400" cy="4145675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5" name="Image"/>
          <p:cNvSpPr/>
          <p:nvPr>
            <p:ph type="pic" sz="quarter" idx="14"/>
          </p:nvPr>
        </p:nvSpPr>
        <p:spPr>
          <a:xfrm>
            <a:off x="6333919" y="1079498"/>
            <a:ext cx="5918201" cy="3429001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6" name="Image"/>
          <p:cNvSpPr/>
          <p:nvPr>
            <p:ph type="pic" idx="15"/>
          </p:nvPr>
        </p:nvSpPr>
        <p:spPr>
          <a:xfrm>
            <a:off x="-321934" y="1080867"/>
            <a:ext cx="7686496" cy="7807542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0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2 up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Image"/>
          <p:cNvSpPr/>
          <p:nvPr>
            <p:ph type="pic" idx="13"/>
          </p:nvPr>
        </p:nvSpPr>
        <p:spPr>
          <a:xfrm>
            <a:off x="5556601" y="1079500"/>
            <a:ext cx="7701342" cy="77851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5" name="Image"/>
          <p:cNvSpPr/>
          <p:nvPr>
            <p:ph type="pic" idx="14"/>
          </p:nvPr>
        </p:nvSpPr>
        <p:spPr>
          <a:xfrm>
            <a:off x="299347" y="1003300"/>
            <a:ext cx="7793714" cy="789940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6" name="Slide Number"/>
          <p:cNvSpPr txBox="1"/>
          <p:nvPr>
            <p:ph type="sldNum" sz="quarter" idx="2"/>
          </p:nvPr>
        </p:nvSpPr>
        <p:spPr>
          <a:xfrm>
            <a:off x="6335522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Quot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— Johnny Appleseed"/>
          <p:cNvSpPr txBox="1"/>
          <p:nvPr>
            <p:ph type="body" sz="quarter" idx="13"/>
          </p:nvPr>
        </p:nvSpPr>
        <p:spPr>
          <a:xfrm>
            <a:off x="673100" y="6483350"/>
            <a:ext cx="11658600" cy="558800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i="1" spc="52" sz="2600">
                <a:solidFill>
                  <a:schemeClr val="accent5">
                    <a:satOff val="-10854"/>
                    <a:lumOff val="-10463"/>
                  </a:schemeClr>
                </a:solidFill>
              </a:defRPr>
            </a:lvl1pPr>
          </a:lstStyle>
          <a:p>
            <a:pPr/>
            <a:r>
              <a:t>— Johnny Appleseed</a:t>
            </a:r>
          </a:p>
        </p:txBody>
      </p:sp>
      <p:sp>
        <p:nvSpPr>
          <p:cNvPr id="124" name="Type a quote here."/>
          <p:cNvSpPr txBox="1"/>
          <p:nvPr>
            <p:ph type="body" sz="quarter" idx="14"/>
          </p:nvPr>
        </p:nvSpPr>
        <p:spPr>
          <a:xfrm>
            <a:off x="673100" y="5317839"/>
            <a:ext cx="11658600" cy="1057561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464" sz="58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 defTabSz="914400"/>
            <a:r>
              <a:t>Type a quote here.</a:t>
            </a:r>
          </a:p>
        </p:txBody>
      </p:sp>
      <p:sp>
        <p:nvSpPr>
          <p:cNvPr id="125" name="”"/>
          <p:cNvSpPr txBox="1"/>
          <p:nvPr>
            <p:ph type="body" sz="quarter" idx="15"/>
          </p:nvPr>
        </p:nvSpPr>
        <p:spPr>
          <a:xfrm>
            <a:off x="6113659" y="70612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”</a:t>
            </a:r>
          </a:p>
        </p:txBody>
      </p:sp>
      <p:sp>
        <p:nvSpPr>
          <p:cNvPr id="126" name="“"/>
          <p:cNvSpPr txBox="1"/>
          <p:nvPr>
            <p:ph type="body" sz="quarter" idx="16"/>
          </p:nvPr>
        </p:nvSpPr>
        <p:spPr>
          <a:xfrm>
            <a:off x="6113659" y="2565400"/>
            <a:ext cx="779541" cy="1409700"/>
          </a:xfrm>
          <a:prstGeom prst="rect">
            <a:avLst/>
          </a:prstGeom>
        </p:spPr>
        <p:txBody>
          <a:bodyPr wrap="none">
            <a:spAutoFit/>
          </a:bodyPr>
          <a:lstStyle>
            <a:lvl1pPr marL="0" indent="0" algn="ctr" defTabSz="647700">
              <a:spcBef>
                <a:spcPts val="0"/>
              </a:spcBef>
              <a:buClrTx/>
              <a:buSzTx/>
              <a:buNone/>
              <a:defRPr spc="180" sz="9000">
                <a:latin typeface="Baskerville SemiBold"/>
                <a:ea typeface="Baskerville SemiBold"/>
                <a:cs typeface="Baskerville SemiBold"/>
                <a:sym typeface="Baskerville SemiBold"/>
              </a:defRPr>
            </a:lvl1pPr>
          </a:lstStyle>
          <a:p>
            <a:pPr/>
            <a:r>
              <a:t>“</a:t>
            </a:r>
          </a:p>
        </p:txBody>
      </p:sp>
      <p:sp>
        <p:nvSpPr>
          <p:cNvPr id="127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Image"/>
          <p:cNvSpPr/>
          <p:nvPr>
            <p:ph type="pic" idx="13"/>
          </p:nvPr>
        </p:nvSpPr>
        <p:spPr>
          <a:xfrm>
            <a:off x="0" y="0"/>
            <a:ext cx="15312005" cy="9956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5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Blank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Image"/>
          <p:cNvSpPr/>
          <p:nvPr>
            <p:ph type="pic" idx="13"/>
          </p:nvPr>
        </p:nvSpPr>
        <p:spPr>
          <a:xfrm>
            <a:off x="533400" y="3492500"/>
            <a:ext cx="11938000" cy="7762817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1" name="Title Text"/>
          <p:cNvSpPr txBox="1"/>
          <p:nvPr>
            <p:ph type="title"/>
          </p:nvPr>
        </p:nvSpPr>
        <p:spPr>
          <a:xfrm>
            <a:off x="673100" y="1168400"/>
            <a:ext cx="11658600" cy="1333500"/>
          </a:xfrm>
          <a:prstGeom prst="rect">
            <a:avLst/>
          </a:prstGeom>
        </p:spPr>
        <p:txBody>
          <a:bodyPr/>
          <a:lstStyle>
            <a:lvl1pPr>
              <a:lnSpc>
                <a:spcPct val="80000"/>
              </a:lnSpc>
              <a:defRPr spc="148" sz="7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22" name="Body Level One…"/>
          <p:cNvSpPr txBox="1"/>
          <p:nvPr>
            <p:ph type="body" sz="quarter" idx="1"/>
          </p:nvPr>
        </p:nvSpPr>
        <p:spPr>
          <a:xfrm>
            <a:off x="673100" y="508000"/>
            <a:ext cx="11658600" cy="6731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ClrTx/>
              <a:buSzTx/>
              <a:buNone/>
              <a:defRPr cap="all" spc="79" sz="4000">
                <a:solidFill>
                  <a:srgbClr val="FFFFFF"/>
                </a:solidFill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Horizontal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Image"/>
          <p:cNvSpPr/>
          <p:nvPr>
            <p:ph type="pic" idx="13"/>
          </p:nvPr>
        </p:nvSpPr>
        <p:spPr>
          <a:xfrm>
            <a:off x="876300" y="2304347"/>
            <a:ext cx="11239500" cy="7308610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31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32" name="Body Level One…"/>
          <p:cNvSpPr txBox="1"/>
          <p:nvPr>
            <p:ph type="body" sz="quarter" idx="1"/>
          </p:nvPr>
        </p:nvSpPr>
        <p:spPr>
          <a:xfrm>
            <a:off x="673100" y="1320800"/>
            <a:ext cx="11658600" cy="495300"/>
          </a:xfrm>
          <a:prstGeom prst="rect">
            <a:avLst/>
          </a:prstGeom>
        </p:spPr>
        <p:txBody>
          <a:bodyPr/>
          <a:lstStyle>
            <a:lvl1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  <a:lvl2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2pPr>
            <a:lvl3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3pPr>
            <a:lvl4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4pPr>
            <a:lvl5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3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>
                <a:solidFill>
                  <a:srgbClr val="FFFFFF"/>
                </a:solidFill>
              </a:defRPr>
            </a:lvl1pPr>
          </a:lstStyle>
          <a:p>
            <a:pPr/>
            <a:r>
              <a:t>Title Text</a:t>
            </a:r>
          </a:p>
        </p:txBody>
      </p:sp>
      <p:sp>
        <p:nvSpPr>
          <p:cNvPr id="41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Centre Alt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Title Text"/>
          <p:cNvSpPr txBox="1"/>
          <p:nvPr>
            <p:ph type="title"/>
          </p:nvPr>
        </p:nvSpPr>
        <p:spPr>
          <a:xfrm>
            <a:off x="673100" y="3086100"/>
            <a:ext cx="11658600" cy="3568700"/>
          </a:xfrm>
          <a:prstGeom prst="rect">
            <a:avLst/>
          </a:prstGeom>
        </p:spPr>
        <p:txBody>
          <a:bodyPr anchor="ctr"/>
          <a:lstStyle>
            <a:lvl1pPr>
              <a:defRPr spc="208" sz="10400"/>
            </a:lvl1pPr>
          </a:lstStyle>
          <a:p>
            <a:pPr/>
            <a:r>
              <a:t>Title Text</a:t>
            </a:r>
          </a:p>
        </p:txBody>
      </p:sp>
      <p:sp>
        <p:nvSpPr>
          <p:cNvPr id="4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Photo - Vertical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Image"/>
          <p:cNvSpPr/>
          <p:nvPr>
            <p:ph type="pic" idx="13"/>
          </p:nvPr>
        </p:nvSpPr>
        <p:spPr>
          <a:xfrm>
            <a:off x="3630632" y="977900"/>
            <a:ext cx="10604501" cy="7881475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7" name="Title Text"/>
          <p:cNvSpPr txBox="1"/>
          <p:nvPr>
            <p:ph type="title"/>
          </p:nvPr>
        </p:nvSpPr>
        <p:spPr>
          <a:xfrm>
            <a:off x="673100" y="4191000"/>
            <a:ext cx="4889500" cy="3581400"/>
          </a:xfrm>
          <a:prstGeom prst="rect">
            <a:avLst/>
          </a:prstGeom>
        </p:spPr>
        <p:txBody>
          <a:bodyPr/>
          <a:lstStyle>
            <a:lvl1pPr algn="l">
              <a:lnSpc>
                <a:spcPct val="80000"/>
              </a:lnSpc>
              <a:defRPr spc="148" sz="7400"/>
            </a:lvl1pPr>
          </a:lstStyle>
          <a:p>
            <a:pPr/>
            <a:r>
              <a:t>Title Text</a:t>
            </a:r>
          </a:p>
        </p:txBody>
      </p:sp>
      <p:sp>
        <p:nvSpPr>
          <p:cNvPr id="58" name="Body Level One…"/>
          <p:cNvSpPr txBox="1"/>
          <p:nvPr>
            <p:ph type="body" sz="quarter" idx="1"/>
          </p:nvPr>
        </p:nvSpPr>
        <p:spPr>
          <a:xfrm>
            <a:off x="673100" y="2844800"/>
            <a:ext cx="4889500" cy="1358900"/>
          </a:xfrm>
          <a:prstGeom prst="rect">
            <a:avLst/>
          </a:prstGeom>
        </p:spPr>
        <p:txBody>
          <a:bodyPr anchor="b"/>
          <a:lstStyle>
            <a:lvl1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  <a:lvl2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2pPr>
            <a:lvl3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3pPr>
            <a:lvl4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4pPr>
            <a:lvl5pPr marL="0" indent="0">
              <a:spcBef>
                <a:spcPts val="0"/>
              </a:spcBef>
              <a:buClrTx/>
              <a:buSzTx/>
              <a:buNone/>
              <a:defRPr cap="all" spc="79" sz="4000">
                <a:latin typeface="+mn-lt"/>
                <a:ea typeface="+mn-ea"/>
                <a:cs typeface="+mn-cs"/>
                <a:sym typeface="Futura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9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6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8" name="Slide Number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donec quis nunc"/>
          <p:cNvSpPr txBox="1"/>
          <p:nvPr>
            <p:ph type="body" sz="quarter" idx="13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76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7" name="Body Level One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8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Title, Bullets &amp; Photo"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Image"/>
          <p:cNvSpPr/>
          <p:nvPr>
            <p:ph type="pic" idx="13"/>
          </p:nvPr>
        </p:nvSpPr>
        <p:spPr>
          <a:xfrm>
            <a:off x="4701080" y="2297102"/>
            <a:ext cx="8877139" cy="6597667"/>
          </a:xfrm>
          <a:prstGeom prst="rect">
            <a:avLst/>
          </a:prstGeom>
          <a:effectLst>
            <a:outerShdw sx="100000" sy="100000" kx="0" ky="0" algn="b" rotWithShape="0" blurRad="127000" dist="76200" dir="2700000">
              <a:srgbClr val="000000">
                <a:alpha val="75000"/>
              </a:srgbClr>
            </a:outerShdw>
          </a:effectLst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86" name="donec quis nunc"/>
          <p:cNvSpPr txBox="1"/>
          <p:nvPr>
            <p:ph type="body" sz="quarter" idx="14"/>
          </p:nvPr>
        </p:nvSpPr>
        <p:spPr>
          <a:xfrm>
            <a:off x="673100" y="1320800"/>
            <a:ext cx="11658600" cy="536265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donec quis nunc</a:t>
            </a:r>
          </a:p>
        </p:txBody>
      </p:sp>
      <p:sp>
        <p:nvSpPr>
          <p:cNvPr id="87" name="Title Text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8" name="Body Level One…"/>
          <p:cNvSpPr txBox="1"/>
          <p:nvPr>
            <p:ph type="body" sz="half" idx="1"/>
          </p:nvPr>
        </p:nvSpPr>
        <p:spPr>
          <a:xfrm>
            <a:off x="673100" y="2603500"/>
            <a:ext cx="4775200" cy="6019800"/>
          </a:xfrm>
          <a:prstGeom prst="rect">
            <a:avLst/>
          </a:prstGeom>
        </p:spPr>
        <p:txBody>
          <a:bodyPr/>
          <a:lstStyle>
            <a:lvl1pPr>
              <a:spcBef>
                <a:spcPts val="2800"/>
              </a:spcBef>
              <a:defRPr spc="48" sz="2400"/>
            </a:lvl1pPr>
            <a:lvl2pPr>
              <a:spcBef>
                <a:spcPts val="2800"/>
              </a:spcBef>
              <a:defRPr spc="48" sz="2400"/>
            </a:lvl2pPr>
            <a:lvl3pPr>
              <a:spcBef>
                <a:spcPts val="2800"/>
              </a:spcBef>
              <a:defRPr spc="48" sz="2400"/>
            </a:lvl3pPr>
            <a:lvl4pPr>
              <a:spcBef>
                <a:spcPts val="2800"/>
              </a:spcBef>
              <a:defRPr spc="48" sz="2400"/>
            </a:lvl4pPr>
            <a:lvl5pPr>
              <a:spcBef>
                <a:spcPts val="2800"/>
              </a:spcBef>
              <a:defRPr spc="48" sz="24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9" name="Slide Number"/>
          <p:cNvSpPr txBox="1"/>
          <p:nvPr>
            <p:ph type="sldNum" sz="quarter" idx="2"/>
          </p:nvPr>
        </p:nvSpPr>
        <p:spPr>
          <a:xfrm>
            <a:off x="6338817" y="9235547"/>
            <a:ext cx="327168" cy="337606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Relationship Id="rId16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5.xml"/><Relationship Id="rId18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blipFill rotWithShape="1">
          <a:blip r:embed="rId2"/>
          <a:srcRect l="0" t="0" r="0" b="0"/>
          <a:stretch>
            <a:fillRect/>
          </a:stretch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Text"/>
          <p:cNvSpPr txBox="1"/>
          <p:nvPr>
            <p:ph type="title"/>
          </p:nvPr>
        </p:nvSpPr>
        <p:spPr>
          <a:xfrm>
            <a:off x="673100" y="584200"/>
            <a:ext cx="11658600" cy="7493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3" name="Body Level One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4" name="Slide Number"/>
          <p:cNvSpPr txBox="1"/>
          <p:nvPr>
            <p:ph type="sldNum" sz="quarter" idx="2"/>
          </p:nvPr>
        </p:nvSpPr>
        <p:spPr>
          <a:xfrm>
            <a:off x="6338817" y="9234278"/>
            <a:ext cx="327168" cy="337605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 anchor="ctr">
            <a:spAutoFit/>
          </a:bodyPr>
          <a:lstStyle>
            <a:lvl1pPr>
              <a:defRPr cap="all" spc="28" sz="1400">
                <a:solidFill>
                  <a:srgbClr val="9A958E"/>
                </a:solidFill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  <p:sldLayoutId id="2147483662" r:id="rId16"/>
    <p:sldLayoutId id="2147483663" r:id="rId17"/>
    <p:sldLayoutId id="2147483664" r:id="rId18"/>
  </p:sldLayoutIdLst>
  <p:transition xmlns:p14="http://schemas.microsoft.com/office/powerpoint/2010/main" spd="med" advClick="1"/>
  <p:txStyles>
    <p:titleStyle>
      <a:lvl1pPr marL="0" marR="0" indent="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3429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6858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10287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13716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7145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20574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24003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2743200" algn="ctr" defTabSz="4572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79" strike="noStrike" sz="4000" u="none">
          <a:solidFill>
            <a:srgbClr val="5B5854"/>
          </a:solidFill>
          <a:uFillTx/>
          <a:latin typeface="+mn-lt"/>
          <a:ea typeface="+mn-ea"/>
          <a:cs typeface="+mn-cs"/>
          <a:sym typeface="Futura"/>
        </a:defRPr>
      </a:lvl9pPr>
    </p:titleStyle>
    <p:bodyStyle>
      <a:lvl1pPr marL="381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1pPr>
      <a:lvl2pPr marL="762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2pPr>
      <a:lvl3pPr marL="1143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3pPr>
      <a:lvl4pPr marL="1524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4pPr>
      <a:lvl5pPr marL="1905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5pPr>
      <a:lvl6pPr marL="2286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6pPr>
      <a:lvl7pPr marL="2667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7pPr>
      <a:lvl8pPr marL="3048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8pPr>
      <a:lvl9pPr marL="3429000" marR="0" indent="-381000" algn="l" defTabSz="457200" rtl="0" latinLnBrk="0">
        <a:lnSpc>
          <a:spcPct val="100000"/>
        </a:lnSpc>
        <a:spcBef>
          <a:spcPts val="3400"/>
        </a:spcBef>
        <a:spcAft>
          <a:spcPts val="0"/>
        </a:spcAft>
        <a:buClr>
          <a:srgbClr val="9A958E"/>
        </a:buClr>
        <a:buSzPct val="75000"/>
        <a:buFontTx/>
        <a:buChar char="•"/>
        <a:tabLst/>
        <a:defRPr b="0" baseline="0" cap="none" i="0" spc="56" strike="noStrike" sz="2800" u="none">
          <a:solidFill>
            <a:srgbClr val="5B5854"/>
          </a:solidFill>
          <a:uFillTx/>
          <a:latin typeface="Avenir Medium"/>
          <a:ea typeface="Avenir Medium"/>
          <a:cs typeface="Avenir Medium"/>
          <a:sym typeface="Avenir Medium"/>
        </a:defRPr>
      </a:lvl9pPr>
    </p:bodyStyle>
    <p:otherStyle>
      <a:lvl1pPr marL="0" marR="0" indent="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1pPr>
      <a:lvl2pPr marL="0" marR="0" indent="228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2pPr>
      <a:lvl3pPr marL="0" marR="0" indent="457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3pPr>
      <a:lvl4pPr marL="0" marR="0" indent="685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4pPr>
      <a:lvl5pPr marL="0" marR="0" indent="9144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5pPr>
      <a:lvl6pPr marL="0" marR="0" indent="11430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6pPr>
      <a:lvl7pPr marL="0" marR="0" indent="13716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7pPr>
      <a:lvl8pPr marL="0" marR="0" indent="16002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8pPr>
      <a:lvl9pPr marL="0" marR="0" indent="1828800" algn="ctr" defTabSz="45720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all" i="0" spc="28" strike="noStrike" sz="1400" u="none">
          <a:solidFill>
            <a:schemeClr val="tx1"/>
          </a:solidFill>
          <a:uFillTx/>
          <a:latin typeface="+mn-lt"/>
          <a:ea typeface="+mn-ea"/>
          <a:cs typeface="+mn-cs"/>
          <a:sym typeface="Futur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7.jpeg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8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A stii ca…"/>
          <p:cNvSpPr txBox="1"/>
          <p:nvPr>
            <p:ph type="ctrTitle"/>
          </p:nvPr>
        </p:nvSpPr>
        <p:spPr>
          <a:xfrm>
            <a:off x="673100" y="2933700"/>
            <a:ext cx="11658600" cy="3886200"/>
          </a:xfrm>
          <a:prstGeom prst="rect">
            <a:avLst/>
          </a:prstGeom>
        </p:spPr>
        <p:txBody>
          <a:bodyPr/>
          <a:lstStyle/>
          <a:p>
            <a:pPr defTabSz="329184">
              <a:defRPr spc="149" sz="7488"/>
            </a:pPr>
            <a:r>
              <a:t>A stii ca</a:t>
            </a:r>
          </a:p>
          <a:p>
            <a:pPr defTabSz="329184">
              <a:defRPr spc="149" sz="7488"/>
            </a:pPr>
            <a:r>
              <a:t>Vs</a:t>
            </a:r>
          </a:p>
          <a:p>
            <a:pPr defTabSz="329184">
              <a:defRPr spc="149" sz="7488"/>
            </a:pPr>
            <a:r>
              <a:t>A stii cum</a:t>
            </a:r>
          </a:p>
        </p:txBody>
      </p:sp>
      <p:sp>
        <p:nvSpPr>
          <p:cNvPr id="159" name="Este posibil sa stii “cum” fara sa stii “ca”?"/>
          <p:cNvSpPr txBox="1"/>
          <p:nvPr>
            <p:ph type="subTitle" sz="quarter" idx="1"/>
          </p:nvPr>
        </p:nvSpPr>
        <p:spPr>
          <a:xfrm>
            <a:off x="673100" y="5829300"/>
            <a:ext cx="11658600" cy="1778000"/>
          </a:xfrm>
          <a:prstGeom prst="rect">
            <a:avLst/>
          </a:prstGeom>
        </p:spPr>
        <p:txBody>
          <a:bodyPr/>
          <a:lstStyle>
            <a:lvl1pPr>
              <a:defRPr i="1" spc="119" sz="3000"/>
            </a:lvl1pPr>
          </a:lstStyle>
          <a:p>
            <a:pPr/>
            <a:r>
              <a:t>Este posibil sa stii “cum” fara sa stii “ca”?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Epistêmê si Technê"/>
          <p:cNvSpPr txBox="1"/>
          <p:nvPr>
            <p:ph type="title"/>
          </p:nvPr>
        </p:nvSpPr>
        <p:spPr>
          <a:xfrm>
            <a:off x="673100" y="1320800"/>
            <a:ext cx="11658600" cy="749300"/>
          </a:xfrm>
          <a:prstGeom prst="rect">
            <a:avLst/>
          </a:prstGeom>
        </p:spPr>
        <p:txBody>
          <a:bodyPr/>
          <a:lstStyle/>
          <a:p>
            <a:pPr defTabSz="182880">
              <a:defRPr spc="59" sz="3000"/>
            </a:pPr>
            <a:r>
              <a:rPr i="1"/>
              <a:t>Epistêmê</a:t>
            </a:r>
            <a:r>
              <a:t> si </a:t>
            </a:r>
            <a:r>
              <a:rPr i="1"/>
              <a:t>Technê</a:t>
            </a:r>
          </a:p>
        </p:txBody>
      </p:sp>
      <p:sp>
        <p:nvSpPr>
          <p:cNvPr id="162" name="epistêmê = cunostinte (stiintifice)…"/>
          <p:cNvSpPr txBox="1"/>
          <p:nvPr>
            <p:ph type="body" sz="quarter" idx="1"/>
          </p:nvPr>
        </p:nvSpPr>
        <p:spPr>
          <a:xfrm>
            <a:off x="673100" y="6713537"/>
            <a:ext cx="11658600" cy="2125663"/>
          </a:xfrm>
          <a:prstGeom prst="rect">
            <a:avLst/>
          </a:prstGeom>
        </p:spPr>
        <p:txBody>
          <a:bodyPr/>
          <a:lstStyle/>
          <a:p>
            <a:pPr/>
            <a:r>
              <a:t>epistêmê = cunostinte (stiintifice)</a:t>
            </a:r>
          </a:p>
          <a:p>
            <a:pPr/>
            <a:r>
              <a:t>technê = mestesug, indemanare</a:t>
            </a:r>
          </a:p>
        </p:txBody>
      </p:sp>
      <p:grpSp>
        <p:nvGrpSpPr>
          <p:cNvPr id="165" name="Image Gallery"/>
          <p:cNvGrpSpPr/>
          <p:nvPr/>
        </p:nvGrpSpPr>
        <p:grpSpPr>
          <a:xfrm>
            <a:off x="2337841" y="2387599"/>
            <a:ext cx="8329118" cy="4724401"/>
            <a:chOff x="0" y="0"/>
            <a:chExt cx="8329116" cy="4724400"/>
          </a:xfrm>
        </p:grpSpPr>
        <p:pic>
          <p:nvPicPr>
            <p:cNvPr id="163" name="origins-of-modern-politics.jpg" descr="origins-of-modern-politics.jpg"/>
            <p:cNvPicPr>
              <a:picLocks noChangeAspect="1"/>
            </p:cNvPicPr>
            <p:nvPr/>
          </p:nvPicPr>
          <p:blipFill>
            <a:blip r:embed="rId2">
              <a:extLst/>
            </a:blip>
            <a:srcRect l="0" t="12595" r="0" b="12595"/>
            <a:stretch>
              <a:fillRect/>
            </a:stretch>
          </p:blipFill>
          <p:spPr>
            <a:xfrm>
              <a:off x="0" y="0"/>
              <a:ext cx="8329117" cy="4152900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  <p:sp>
          <p:nvSpPr>
            <p:cNvPr id="164" name="Type to enter a caption."/>
            <p:cNvSpPr/>
            <p:nvPr/>
          </p:nvSpPr>
          <p:spPr>
            <a:xfrm>
              <a:off x="0" y="4229100"/>
              <a:ext cx="8329117" cy="49530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76200" tIns="76200" rIns="76200" bIns="76200" numCol="1" anchor="t">
              <a:noAutofit/>
            </a:bodyPr>
            <a:lstStyle>
              <a:lvl1pPr>
                <a:defRPr sz="2000"/>
              </a:lvl1pPr>
            </a:lstStyle>
            <a:p>
              <a:pPr/>
              <a:r>
                <a:t>Type to enter a caption.</a:t>
              </a: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dissolve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Cunoasterea practica vs teoretica…"/>
          <p:cNvSpPr txBox="1"/>
          <p:nvPr>
            <p:ph type="body" idx="1"/>
          </p:nvPr>
        </p:nvSpPr>
        <p:spPr>
          <a:xfrm>
            <a:off x="673100" y="794494"/>
            <a:ext cx="11658600" cy="8044706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ClrTx/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pPr>
            <a:r>
              <a:t>Cunoasterea practica vs teoretica</a:t>
            </a:r>
          </a:p>
          <a:p>
            <a:pPr/>
            <a:r>
              <a:t>Cum sa administrezi un restaurant</a:t>
            </a:r>
          </a:p>
          <a:p>
            <a:pPr/>
            <a:r>
              <a:t>Ephraim Glick</a:t>
            </a:r>
          </a:p>
          <a:p>
            <a:pPr>
              <a:defRPr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</a:p>
          <a:p>
            <a:pPr marL="0" indent="0" algn="ctr">
              <a:spcBef>
                <a:spcPts val="0"/>
              </a:spcBef>
              <a:buSzTx/>
              <a:buNone/>
              <a:defRPr cap="all" spc="234" sz="2600">
                <a:latin typeface="+mn-lt"/>
                <a:ea typeface="+mn-ea"/>
                <a:cs typeface="+mn-cs"/>
                <a:sym typeface="Futura"/>
              </a:defRPr>
            </a:pPr>
            <a:r>
              <a:t>Cunoastere procedurala vs declarativa</a:t>
            </a:r>
          </a:p>
          <a:p>
            <a:pPr/>
            <a:r>
              <a:t>A aparut in inteligenta artificiala</a:t>
            </a:r>
          </a:p>
          <a:p>
            <a:pPr/>
            <a:r>
              <a:t>Este folosita in psihologia cognitivista</a:t>
            </a:r>
          </a:p>
          <a:p>
            <a:pPr marL="0" indent="0">
              <a:buSzTx/>
              <a:buNone/>
            </a:pPr>
          </a:p>
          <a:p>
            <a:pPr marL="0" indent="0" algn="ctr" defTabSz="914400">
              <a:spcBef>
                <a:spcPts val="0"/>
              </a:spcBef>
              <a:buClrTx/>
              <a:buSzTx/>
              <a:buNone/>
              <a:defRPr cap="all" i="1" spc="192" sz="2400">
                <a:latin typeface="+mn-lt"/>
                <a:ea typeface="+mn-ea"/>
                <a:cs typeface="+mn-cs"/>
                <a:sym typeface="Futura"/>
              </a:defRPr>
            </a:pPr>
            <a:r>
              <a:t>“Procedural knowledge consists of statements that describe a process, such as the method by which inventory is minimized.” (1992, 387, Bruce Kogut and Udo Zander).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A stii sa mergi cu bicicleta -&gt; Sa ai o anumita abilitate, adica cea de a merge pe bicicleta (si vice-versa)…"/>
          <p:cNvSpPr txBox="1"/>
          <p:nvPr>
            <p:ph type="body" idx="1"/>
          </p:nvPr>
        </p:nvSpPr>
        <p:spPr>
          <a:xfrm>
            <a:off x="673100" y="1634281"/>
            <a:ext cx="11658600" cy="7526438"/>
          </a:xfrm>
          <a:prstGeom prst="rect">
            <a:avLst/>
          </a:prstGeom>
        </p:spPr>
        <p:txBody>
          <a:bodyPr/>
          <a:lstStyle/>
          <a:p>
            <a:pPr/>
            <a:r>
              <a:t>A stii sa mergi cu bicicleta -&gt; Sa ai o anumita abilitate, adica cea de a merge pe bicicleta (si vice-versa)</a:t>
            </a:r>
          </a:p>
          <a:p>
            <a:pPr/>
            <a:r>
              <a:t>Pot cunostintele sa existe fara abilitate? Doar daca se pierde dpdv. fizic abilitatea de a executa o actiune, de exemplu. (Paul Snowdon, Carl Ginet). Alva Noë -&gt; a avea o abilitate vs. a fii capabil sa executi acea actiune</a:t>
            </a:r>
          </a:p>
          <a:p>
            <a:pPr/>
            <a:r>
              <a:t>David Carr -&gt; norocul de a executa o actiune fara nicio cunostinta in domeniu, doar din noroc (salt la trambulina)</a:t>
            </a:r>
          </a:p>
          <a:p>
            <a:pPr/>
          </a:p>
          <a:p>
            <a:pPr marL="0" indent="0" algn="ctr" defTabSz="914400">
              <a:spcBef>
                <a:spcPts val="0"/>
              </a:spcBef>
              <a:buClrTx/>
              <a:buSzTx/>
              <a:buNone/>
              <a:defRPr cap="all" i="1" spc="192" sz="2400">
                <a:latin typeface="+mn-lt"/>
                <a:ea typeface="+mn-ea"/>
                <a:cs typeface="+mn-cs"/>
                <a:sym typeface="Futura"/>
              </a:defRPr>
            </a:pPr>
            <a:r>
              <a:t>“the novice trampolinist's new coach asks him which tricks he is already able to do. The correct answer would not be a massive list including every trick he could pull off given some incredible stroke of luck.” (Glick 2012, 129)</a:t>
            </a:r>
          </a:p>
        </p:txBody>
      </p:sp>
      <p:sp>
        <p:nvSpPr>
          <p:cNvPr id="170" name="Anti - Intelectualism"/>
          <p:cNvSpPr txBox="1"/>
          <p:nvPr/>
        </p:nvSpPr>
        <p:spPr>
          <a:xfrm>
            <a:off x="3122015" y="585415"/>
            <a:ext cx="6760770" cy="75957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spAutoFit/>
          </a:bodyPr>
          <a:lstStyle>
            <a:lvl1pPr>
              <a:defRPr cap="all" spc="79" sz="4000">
                <a:latin typeface="+mn-lt"/>
                <a:ea typeface="+mn-ea"/>
                <a:cs typeface="+mn-cs"/>
                <a:sym typeface="Futura"/>
              </a:defRPr>
            </a:lvl1pPr>
          </a:lstStyle>
          <a:p>
            <a:pPr/>
            <a:r>
              <a:t>Anti - Intelectualism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Intelectualism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Intelectualism</a:t>
            </a:r>
          </a:p>
        </p:txBody>
      </p:sp>
      <p:sp>
        <p:nvSpPr>
          <p:cNvPr id="173" name="A stii sa mergi cu bicicleta -&gt; un proces subconstiental, in care cei care merg pe bicicleta o fac intr-un mod inconstient, doar sunt constienti ca fac acest lucru si ca sunt in stare sa il faca oricand.…"/>
          <p:cNvSpPr txBox="1"/>
          <p:nvPr>
            <p:ph type="body" idx="1"/>
          </p:nvPr>
        </p:nvSpPr>
        <p:spPr>
          <a:xfrm>
            <a:off x="673100" y="1486693"/>
            <a:ext cx="11658600" cy="7352507"/>
          </a:xfrm>
          <a:prstGeom prst="rect">
            <a:avLst/>
          </a:prstGeom>
        </p:spPr>
        <p:txBody>
          <a:bodyPr/>
          <a:lstStyle/>
          <a:p>
            <a:pPr/>
            <a:r>
              <a:t>A stii sa mergi cu bicicleta -&gt; un proces subconstiental, in care cei care merg pe bicicleta o fac intr-un mod inconstient, doar sunt constienti ca fac acest lucru si ca sunt in stare sa il faca oricand.</a:t>
            </a:r>
          </a:p>
          <a:p>
            <a:pPr/>
          </a:p>
          <a:p>
            <a:pPr marL="0" indent="0" algn="ctr">
              <a:buSzTx/>
              <a:buNone/>
            </a:pPr>
            <a:r>
              <a:t>Cunoasterea declarativa (knowing-that) </a:t>
            </a:r>
          </a:p>
          <a:p>
            <a:pPr marL="0" indent="0" algn="ctr">
              <a:buSzTx/>
              <a:buNone/>
            </a:pPr>
            <a:r>
              <a:t>vs.</a:t>
            </a:r>
          </a:p>
          <a:p>
            <a:pPr marL="0" indent="0" algn="ctr">
              <a:buSzTx/>
              <a:buNone/>
            </a:pPr>
            <a:r>
              <a:t>Cunoasterea procedurala (knowing-how)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illbert ryle - “knowing how and knowing that” (1971)…"/>
          <p:cNvSpPr txBox="1"/>
          <p:nvPr>
            <p:ph type="body" idx="13"/>
          </p:nvPr>
        </p:nvSpPr>
        <p:spPr>
          <a:xfrm>
            <a:off x="673100" y="1320800"/>
            <a:ext cx="11658600" cy="905322"/>
          </a:xfrm>
          <a:prstGeom prst="rect">
            <a:avLst/>
          </a:prstGeom>
        </p:spPr>
        <p:txBody>
          <a:bodyPr/>
          <a:lstStyle/>
          <a:p>
            <a:pPr>
              <a:defRPr i="1" spc="216" sz="2400"/>
            </a:pPr>
            <a:r>
              <a:t>Gillbert ryle - “knowing how and knowing that” (1971)</a:t>
            </a:r>
          </a:p>
          <a:p>
            <a:pPr>
              <a:defRPr spc="216" sz="2400"/>
            </a:pPr>
            <a:r>
              <a:t>O forma de anti-intelectualism radical</a:t>
            </a:r>
          </a:p>
        </p:txBody>
      </p:sp>
      <p:sp>
        <p:nvSpPr>
          <p:cNvPr id="176" name="Impactul lui ry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52627">
              <a:defRPr spc="79" sz="3959"/>
            </a:lvl1pPr>
          </a:lstStyle>
          <a:p>
            <a:pPr/>
            <a:r>
              <a:t>Impactul lui ryle</a:t>
            </a:r>
          </a:p>
        </p:txBody>
      </p:sp>
      <p:sp>
        <p:nvSpPr>
          <p:cNvPr id="177" name="O cantitate mare de cunostinte de tipul “a stii ca” nu implica posesia de cunostinte “a stii cum”…"/>
          <p:cNvSpPr txBox="1"/>
          <p:nvPr>
            <p:ph type="body" idx="1"/>
          </p:nvPr>
        </p:nvSpPr>
        <p:spPr>
          <a:xfrm>
            <a:off x="673100" y="2387600"/>
            <a:ext cx="11658600" cy="6451600"/>
          </a:xfrm>
          <a:prstGeom prst="rect">
            <a:avLst/>
          </a:prstGeom>
        </p:spPr>
        <p:txBody>
          <a:bodyPr/>
          <a:lstStyle/>
          <a:p>
            <a:pPr/>
            <a:r>
              <a:t>O cantitate mare de cunostinte de tipul “a stii ca” nu implica posesia de cunostinte “a stii cum”</a:t>
            </a:r>
          </a:p>
          <a:p>
            <a:pPr/>
            <a:r>
              <a:t>Predicate intelectuale</a:t>
            </a:r>
          </a:p>
          <a:p>
            <a:pPr/>
            <a:r>
              <a:rPr>
                <a:latin typeface="Avenir Book Oblique"/>
                <a:ea typeface="Avenir Book Oblique"/>
                <a:cs typeface="Avenir Book Oblique"/>
                <a:sym typeface="Avenir Book Oblique"/>
              </a:rPr>
              <a:t>Exemplu:</a:t>
            </a:r>
            <a:r>
              <a:t> jucatorul de sah inteligent si oponentul sau</a:t>
            </a:r>
          </a:p>
          <a:p>
            <a:pPr>
              <a:defRPr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Exemplu: </a:t>
            </a:r>
            <a:r>
              <a:rPr>
                <a:latin typeface="Avenir Medium"/>
                <a:ea typeface="Avenir Medium"/>
                <a:cs typeface="Avenir Medium"/>
                <a:sym typeface="Avenir Medium"/>
              </a:rPr>
              <a:t>elevul care nu reuseste urmarirea unui rationament</a:t>
            </a:r>
            <a:endParaRPr>
              <a:latin typeface="Avenir Medium"/>
              <a:ea typeface="Avenir Medium"/>
              <a:cs typeface="Avenir Medium"/>
              <a:sym typeface="Avenir Medium"/>
            </a:endParaRPr>
          </a:p>
          <a:p>
            <a:pPr>
              <a:defRPr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rPr>
                <a:latin typeface="Avenir Medium"/>
                <a:ea typeface="Avenir Medium"/>
                <a:cs typeface="Avenir Medium"/>
                <a:sym typeface="Avenir Medium"/>
              </a:rPr>
              <a:t>Extragerea unor principii imperative asupra unor domenii de la unii oameni care exceleaza in acel domeniu.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Text"/>
          <p:cNvSpPr txBox="1"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80" name="Title"/>
          <p:cNvSpPr txBox="1"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defTabSz="452627">
              <a:defRPr spc="79" sz="3959"/>
            </a:pPr>
          </a:p>
        </p:txBody>
      </p:sp>
      <p:sp>
        <p:nvSpPr>
          <p:cNvPr id="181" name="Va multumim!…"/>
          <p:cNvSpPr txBox="1"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marL="0" indent="0" algn="ctr">
              <a:buClrTx/>
              <a:buSzTx/>
              <a:buNone/>
              <a:defRPr spc="74" sz="3700"/>
            </a:pPr>
            <a:r>
              <a:t>Va multumim!</a:t>
            </a:r>
          </a:p>
          <a:p>
            <a:pPr marL="0" indent="0" algn="ctr">
              <a:buClrTx/>
              <a:buSzTx/>
              <a:buNone/>
              <a:defRPr spc="44" sz="2200"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Grigore Lucian-Florin</a:t>
            </a:r>
          </a:p>
          <a:p>
            <a:pPr marL="0" indent="0" algn="ctr">
              <a:buClrTx/>
              <a:buSzTx/>
              <a:buNone/>
              <a:defRPr spc="44" sz="2200"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Careja Alexandru-Cristian</a:t>
            </a:r>
          </a:p>
          <a:p>
            <a:pPr marL="0" indent="0" algn="ctr">
              <a:buClrTx/>
              <a:buSzTx/>
              <a:buNone/>
              <a:defRPr spc="44" sz="2200">
                <a:latin typeface="Avenir Book Oblique"/>
                <a:ea typeface="Avenir Book Oblique"/>
                <a:cs typeface="Avenir Book Oblique"/>
                <a:sym typeface="Avenir Book Oblique"/>
              </a:defRPr>
            </a:pPr>
            <a:r>
              <a:t>Olteanu Eduard-Florin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2000">
        <p:dissolve/>
      </p:transition>
    </mc:Choice>
    <mc:Fallback>
      <p:transition spd="slow">
        <p:fade/>
      </p:transition>
    </mc:Fallback>
  </mc:AlternateContent>
</p:sld>
</file>

<file path=ppt/theme/_rels/theme1.xml.rels><?xml version="1.0" encoding="UTF-8"?>
<Relationships xmlns="http://schemas.openxmlformats.org/package/2006/relationships"><Relationship Id="rId1" Type="http://schemas.openxmlformats.org/officeDocument/2006/relationships/image" Target="../media/image1.png"/></Relationships>

</file>

<file path=ppt/theme/_rels/theme2.xml.rels><?xml version="1.0" encoding="UTF-8"?>
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5B5854"/>
      </a:dk1>
      <a:lt1>
        <a:srgbClr val="072B5B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8">
  <a:themeElements>
    <a:clrScheme name="New_Template8">
      <a:dk1>
        <a:srgbClr val="000000"/>
      </a:dk1>
      <a:lt1>
        <a:srgbClr val="FFFFFF"/>
      </a:lt1>
      <a:dk2>
        <a:srgbClr val="5B5854"/>
      </a:dk2>
      <a:lt2>
        <a:srgbClr val="C9C3BA"/>
      </a:lt2>
      <a:accent1>
        <a:srgbClr val="708CA5"/>
      </a:accent1>
      <a:accent2>
        <a:srgbClr val="80A7A7"/>
      </a:accent2>
      <a:accent3>
        <a:srgbClr val="98A66D"/>
      </a:accent3>
      <a:accent4>
        <a:srgbClr val="CF9E5B"/>
      </a:accent4>
      <a:accent5>
        <a:srgbClr val="C87C6D"/>
      </a:accent5>
      <a:accent6>
        <a:srgbClr val="837B9A"/>
      </a:accent6>
      <a:hlink>
        <a:srgbClr val="0000FF"/>
      </a:hlink>
      <a:folHlink>
        <a:srgbClr val="FF00FF"/>
      </a:folHlink>
    </a:clrScheme>
    <a:fontScheme name="New_Template8">
      <a:majorFont>
        <a:latin typeface="Futura"/>
        <a:ea typeface="Futura"/>
        <a:cs typeface="Futura"/>
      </a:majorFont>
      <a:minorFont>
        <a:latin typeface="Futura"/>
        <a:ea typeface="Futura"/>
        <a:cs typeface="Futura"/>
      </a:minorFont>
    </a:fontScheme>
    <a:fmtScheme name="New_Template8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32" strike="noStrike" sz="16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Futur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5">
              <a:alpha val="75000"/>
            </a:schemeClr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t" upright="0">
        <a:spAutoFit/>
      </a:bodyPr>
      <a:lstStyle>
        <a:defPPr marL="0" marR="0" indent="0" algn="ctr" defTabSz="4572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5B5854"/>
            </a:solidFill>
            <a:effectLst/>
            <a:uFillTx/>
            <a:latin typeface="Avenir Medium"/>
            <a:ea typeface="Avenir Medium"/>
            <a:cs typeface="Avenir Medium"/>
            <a:sym typeface="Avenir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